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FF3399"/>
    <a:srgbClr val="C50786"/>
    <a:srgbClr val="62DDFA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59" autoAdjust="0"/>
  </p:normalViewPr>
  <p:slideViewPr>
    <p:cSldViewPr>
      <p:cViewPr>
        <p:scale>
          <a:sx n="50" d="100"/>
          <a:sy n="50" d="100"/>
        </p:scale>
        <p:origin x="-1956" y="-5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31515-D474-4903-AB3A-81DCDD908E27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9725D-8DA0-4EF4-8D3D-E2700DF8D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725D-8DA0-4EF4-8D3D-E2700DF8D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9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0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7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0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9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5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1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2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666750" y="133349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53250" y="1333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601825" y="133350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91207" y="1263967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78547" y="1346728"/>
            <a:ext cx="4767506" cy="4931152"/>
          </a:xfrm>
          <a:prstGeom prst="ellipse">
            <a:avLst/>
          </a:prstGeom>
          <a:noFill/>
          <a:ln w="76200" algn="in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20445139">
            <a:off x="9922682" y="3110287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1457" y="1910476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7393" y="-533400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10" name="TextBox 9"/>
          <p:cNvSpPr txBox="1"/>
          <p:nvPr/>
        </p:nvSpPr>
        <p:spPr>
          <a:xfrm rot="10800000">
            <a:off x="23341786" y="252204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pic>
        <p:nvPicPr>
          <p:cNvPr id="19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704850" y="8110747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15150" y="8110746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563725" y="81107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53107" y="9241365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40447" y="9324126"/>
            <a:ext cx="4767506" cy="4931152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 rot="20445139">
            <a:off x="9884582" y="110876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443357" y="9887874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9293" y="74439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8" name="TextBox 27"/>
          <p:cNvSpPr txBox="1"/>
          <p:nvPr/>
        </p:nvSpPr>
        <p:spPr>
          <a:xfrm rot="10800000">
            <a:off x="23303686" y="8229602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</p:spTree>
    <p:extLst>
      <p:ext uri="{BB962C8B-B14F-4D97-AF65-F5344CB8AC3E}">
        <p14:creationId xmlns:p14="http://schemas.microsoft.com/office/powerpoint/2010/main" val="47761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 bwMode="auto">
          <a:xfrm>
            <a:off x="-723900" y="1752600"/>
            <a:ext cx="1524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9" r="9500" b="33333"/>
          <a:stretch/>
        </p:blipFill>
        <p:spPr bwMode="auto">
          <a:xfrm>
            <a:off x="14516100" y="1752600"/>
            <a:ext cx="1304543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zirbelstube.net/wp-content/uploads/2014/08/Wood-Brown-Background-H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6273272"/>
            <a:ext cx="2827019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>
                <a:spLocks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109294" y="2557620"/>
            <a:ext cx="5438067" cy="5624730"/>
          </a:xfrm>
          <a:prstGeom prst="ellipse">
            <a:avLst/>
          </a:prstGeom>
          <a:noFill/>
          <a:ln w="101600" algn="in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 rot="20445139">
            <a:off x="12650643" y="47104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09418" y="3505198"/>
            <a:ext cx="1872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300" dirty="0" smtClean="0">
                <a:latin typeface="Freestyle Script" panose="030804020302050B0404" pitchFamily="66" charset="0"/>
              </a:rPr>
              <a:t>cute</a:t>
            </a:r>
            <a:endParaRPr lang="en-US" sz="8800" spc="300" dirty="0">
              <a:latin typeface="Freestyle Script" panose="030804020302050B0404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7361" y="12191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5" name="TextBox 24"/>
          <p:cNvSpPr txBox="1"/>
          <p:nvPr/>
        </p:nvSpPr>
        <p:spPr>
          <a:xfrm rot="10800000">
            <a:off x="24393347" y="2057399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>
                <a:spLocks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>
                <a:spLocks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98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931"/>
          <a:stretch/>
        </p:blipFill>
        <p:spPr bwMode="auto">
          <a:xfrm>
            <a:off x="0" y="0"/>
            <a:ext cx="14112239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457200" y="527251"/>
            <a:ext cx="2667000" cy="2758545"/>
          </a:xfrm>
          <a:prstGeom prst="ellipse">
            <a:avLst/>
          </a:prstGeom>
          <a:noFill/>
          <a:ln w="101600" algn="in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 rot="20445139">
            <a:off x="6943715" y="1355499"/>
            <a:ext cx="48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Berlin Sans FB" panose="020E0602020502020306" pitchFamily="34" charset="0"/>
              </a:rPr>
              <a:t>^</a:t>
            </a:r>
            <a:endParaRPr lang="en-US" sz="4000" dirty="0">
              <a:latin typeface="Berlin Sans FB" panose="020E0602020502020306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8439" y="753070"/>
            <a:ext cx="187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300" dirty="0" smtClean="0">
                <a:latin typeface="Freestyle Script" panose="030804020302050B0404" pitchFamily="66" charset="0"/>
              </a:rPr>
              <a:t>cute</a:t>
            </a:r>
            <a:endParaRPr lang="en-US" sz="4800" spc="300" dirty="0">
              <a:latin typeface="Freestyle Script" panose="030804020302050B04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35382" y="-35814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p:sp>
        <p:nvSpPr>
          <p:cNvPr id="22" name="TextBox 21"/>
          <p:cNvSpPr txBox="1"/>
          <p:nvPr/>
        </p:nvSpPr>
        <p:spPr>
          <a:xfrm rot="10800000">
            <a:off x="12725424" y="9906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>
                <a:spLocks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>
                <a:spLocks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blipFill rotWithShape="1">
                <a:blip r:embed="rId9"/>
                <a:stretch>
                  <a:fillRect b="-14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48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veloper\Desktop\Regine@github.com\reginein.github.io\images\index-backgroun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1263" y="-1524000"/>
            <a:ext cx="1410652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veloper\Desktop\Regine@github.com\reginein.github.io\images\index-backgroun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1263" y="2124075"/>
            <a:ext cx="1410652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9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s://raw.githubusercontent.com/reginein/reginein.github.io/185f07fc838ed06c091ecacbe2d3b73137646852/images/defaultcurs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" t="8240"/>
          <a:stretch/>
        </p:blipFill>
        <p:spPr bwMode="auto">
          <a:xfrm rot="344353">
            <a:off x="1859136" y="1629150"/>
            <a:ext cx="607147" cy="56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14600" y="1143000"/>
            <a:ext cx="25908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ritersideup.files.wordpress.com/2014/11/nimbus-2000.jpg?w=369&amp;h=80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r="2206"/>
          <a:stretch/>
        </p:blipFill>
        <p:spPr bwMode="auto">
          <a:xfrm rot="13682328">
            <a:off x="2942307" y="2199378"/>
            <a:ext cx="726697" cy="14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mg1.wikia.nocookie.net/__cb20140920023752/harrypotter/images/7/7d/Elder_wan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7" b="34379"/>
          <a:stretch/>
        </p:blipFill>
        <p:spPr bwMode="auto">
          <a:xfrm rot="13148457">
            <a:off x="2796238" y="2327675"/>
            <a:ext cx="730545" cy="1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9910">
            <a:off x="1997881" y="1611895"/>
            <a:ext cx="247557" cy="340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9687">
            <a:off x="3918101" y="2018841"/>
            <a:ext cx="247557" cy="340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8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819400" y="-1152525"/>
            <a:ext cx="14954250" cy="92011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2819400" y="-1152525"/>
            <a:ext cx="14954250" cy="920115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89</Words>
  <Application>Microsoft Office PowerPoint</Application>
  <PresentationFormat>On-screen Show (4:3)</PresentationFormat>
  <Paragraphs>39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Developer</cp:lastModifiedBy>
  <cp:revision>34</cp:revision>
  <dcterms:created xsi:type="dcterms:W3CDTF">2015-09-18T02:31:30Z</dcterms:created>
  <dcterms:modified xsi:type="dcterms:W3CDTF">2015-10-05T10:27:04Z</dcterms:modified>
</cp:coreProperties>
</file>